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8" r:id="rId2"/>
    <p:sldId id="262" r:id="rId3"/>
    <p:sldId id="402" r:id="rId4"/>
    <p:sldId id="450" r:id="rId5"/>
    <p:sldId id="405" r:id="rId6"/>
    <p:sldId id="462" r:id="rId7"/>
    <p:sldId id="463" r:id="rId8"/>
    <p:sldId id="464" r:id="rId9"/>
    <p:sldId id="466" r:id="rId10"/>
    <p:sldId id="446" r:id="rId11"/>
    <p:sldId id="467" r:id="rId12"/>
    <p:sldId id="468" r:id="rId13"/>
    <p:sldId id="469" r:id="rId14"/>
    <p:sldId id="470" r:id="rId15"/>
    <p:sldId id="471" r:id="rId16"/>
    <p:sldId id="27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262"/>
            <p14:sldId id="402"/>
            <p14:sldId id="450"/>
            <p14:sldId id="405"/>
            <p14:sldId id="462"/>
            <p14:sldId id="463"/>
            <p14:sldId id="464"/>
            <p14:sldId id="466"/>
            <p14:sldId id="446"/>
            <p14:sldId id="467"/>
            <p14:sldId id="468"/>
            <p14:sldId id="469"/>
            <p14:sldId id="470"/>
            <p14:sldId id="47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80683" autoAdjust="0"/>
  </p:normalViewPr>
  <p:slideViewPr>
    <p:cSldViewPr snapToGrid="0">
      <p:cViewPr varScale="1">
        <p:scale>
          <a:sx n="92" d="100"/>
          <a:sy n="92" d="100"/>
        </p:scale>
        <p:origin x="131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2-27T06:12:37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22190 9754 0,'17'0'156,"1"0"-125,0 0 110,-1 0-94,1 0-16,0 0-15,-1 0-1,1 0 141,-1 0-124,1 0-17</inkml:trace>
  <inkml:trace contextRef="#ctx0" brushRef="#br0" timeOffset="1435.32">22278 9772 0,'0'18'110,"0"-1"-95,18 1 17,-18-1-32,0 1 15,0 0-15,17-18 16,-17 17 0,0 1-1,0 0 1,0-1-1,0 1 17,0 0-1,0-1 78,0 1-46,0 0 46,0-36 344</inkml:trace>
  <inkml:trace contextRef="#ctx0" brushRef="#br0" timeOffset="43222.07">22560 6544 0,'18'0'562,"-1"0"-546,1 0-16,-18-18 16,18 18-16,-1 0 15,1 0 1,0-17-1,-1 17 1,1 0 0,0 0-1,-1 0 1,1 0-16,-1 0 31,1 0-15,0 0 15,-1 0-15,1 0-1,0 0 32,-1 0-16,1 0 48,0 0-64,-1 0 16,1 0 1,-1 0-17,1 0-15,0 0 16,-1 0 15,1 0 16,0 0-47,-1 0 47,1 0-16,0 0 0</inkml:trace>
  <inkml:trace contextRef="#ctx0" brushRef="#br0" timeOffset="56576.53">22260 6191 0,'0'-17'328,"0"-1"-296,18 18-17,0 0 1,-18-18-16,17 18 15,1 0 423,-18-17-391,17 17-32,1 0 64,-18-18-79,18 18 31,-18-18 31,0 36 188,0 0-203,0-1-31,0 1-1,0 0-15,0-1 32,0 1-17,0 0 1,0-1-16,0 1 16,0-1-1,0 1 1,0 0-1,0-1 17,0 1-17,0 0 17,0-1-32,-18-17 78,18 18-78,0 0 47,-18-18-1,18 17-30,0 1 0,-17-18-16,-1 0 343,18-18-296,-17 18-31,17-17 15,0-1 32,0 0-63,0 1 15,0-1-15,-18 18 16,18-18-16</inkml:trace>
  <inkml:trace contextRef="#ctx0" brushRef="#br0" timeOffset="58131.3">22366 5944 0,'-18'0'360,"1"0"-345,34 0 454,1 0-438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2-27T06:14:36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23125 6456 0,'17'0'94,"1"0"-31,0 0-63,-1 0 15,1 0-15,-1-18 0,1 18 16,0 0-16,-1 0 16,1 0-1,-18-17 1,18 17-16,-1 0 0,1 0 0,17 0 15,0 0-15,1 0 16,34 0-16,-17 0 16,-35 0-16,17 0 0,-17 0 0,-1 0 15,36 0-15,-17 0 0,-19 0 0,1 0 16,35 0-16,-36 0 16,1 17-16,0-17 0,17 0 15,-17 0-15,70 0 16,-53 0-16,0 0 15,1 0-15,34 0 16,-52 0-16,-1 0 0,1 0 0,0 0 16,35 0-16,-53 18 15,35-1-15,0-17 16,-17 0-16,0 18 0,-1-18 0,36 18 16,-35-18-16,17 0 0,0 0 15,1 0-15,-1 0 0,0 0 0,0 0 16,-17 0-16,17 0 0,1 0 0,-1 0 15,-18 0-15,1 0 0,17 0 0,-17 0 16,17 0-16,-17 0 0,0 0 16,17 0-16,0 0 0,0 17 0,1-17 15,-1 0-15,0 0 0,1 0 0,-1 0 16,0 0-16,0 0 0,1 0 0,-1 0 16,-17 0-16,34 0 0,-34 0 0,17 0 15,-17 0-15,0 0 0,-1 0 16,1 0-16,17 0 0,1 0 15,16 0 1,-34-17-16,17 17 0,1 0 0,-19 0 16,1 0-16,17 0 0,-17 0 0,17 0 15,-17 0-15,17 0 0,-17 0 16,17 0-16,0 0 16,-17 0-16,-1 0 0,1 0 15,17 0 1,-17 0-16,0 0 0,-1 0 15,1 0-15,17 0 0,-17 0 0,-1 0 16,36 0-16,-17 0 0,-1 0 0,-17 0 16,17 0-16,0 0 0,0 0 15,54 0-15,-54 0 16,0 0-16,0 0 0,-17 0 0,0 0 16,105 0-16,-105 0 15,17 0-15,-17 0 0,35 0 0,-36 0 16,19 0-16,-1 0 0,-17 0 15,17 0-15,18 0 0,-18 0 0,-17 0 16,-1 0-16,19 0 0,-1 0 0,-18 0 16,72 0-16,-72 0 15,19 0-15,-19 0 0,18-18 16,-17 18-16,0 0 0,-1 0 0,19 0 16,-1 0-16,0 0 0,-17 0 0,17 0 15,0 0-15,1 0 0,-19 0 16,36 0-1,-35 0-15,0 0 0,-1 0 0,1 0 16,-1 0-16,1 0 0,17 0 16,36 0-16,-18 0 15,-18 0-15,-17 0 0,17 0 0,0 0 16,-17 0-16,17 0 0,-17 0 0,17 0 16,-17 0-16,-1 0 0,1 0 0,0 0 15,17 0-15,-17 0 16,17 0-16,-17 0 0,-1 0 0,1 0 15,17 0-15,0 0 0,-17 0 16,17 0-16,1 0 0,-19 0 0,1 0 16,70 0-16,-53 0 15,-17 0-15,17 0 16,-17 0-16,0 0 0,-1 0 0,1 0 16,-1 0-16,1 0 0,0 0 15,-1 0-15,19 0 0,-1 0 0,-17 0 16,-1 0-16,18 0 0,1 0 0,-19 0 15,1 0-15,17 0 0,-17 0 16,0 0-16,-1 0 0,1 0 16,0 0-16,-1 0 0,1 0 15,17 0-15,0 0 0,1 0 16,52 0-16,-53 0 16,0 0-16,-17 0 0,35 0 0,-35 0 15,-1 0-15,1 0 0,17 0 0,0 0 16,-17 0-16,0 0 0,-1 0 15,1 0-15,0 0 0,-1 0 0,18 0 16,-17 0-16,17 0 0,1 0 16,-1 0-16,0 0 0,1 0 0,-1 0 15,0 0-15,-17 0 0,17 0 0,-17 0 16,-1 0-16,1 0 0,0 0 0,-1 0 16,1 0-16,-1 0 15,19 0-15,-19 0 16,1 0-16,0 0 0,-1 0 15,1 0-15,0 0 0,-1 0 0,-17-18 16,36 18-16,-19 0 0,1 0 16,-1 0-16,1 0 15,0 0-15,-1 0 16,1 0-16,0 0 16,-1 0-16,19 0 15,-19 0-15,18 0 0,-17 0 0,0 0 16,17 0-16,-17 0 15,17 0-15,-17 0 16,-1 0 0,18 0-1,-17 0-15,17 0 0,-17 0 16,0 0-16,-1 0 0,36 0 0,-18 0 16,-17 0-16,17 0 0,1 0 0,-19 0 15,19 0-15,-19 0 0,1 0 0,0 0 16,-1 0-1,1 0 32,-1 0-31,1 0 625,0-17-626,-1 17 1,1 0-16,0 0 15,-1 0 1</inkml:trace>
  <inkml:trace contextRef="#ctx0" brushRef="#br0" timeOffset="2543.92">8326 6579 0,'17'-17'109,"1"17"-93,-1 0-16,1 0 15,0 0-15,-1 0 0,1 0 16,0 0-16,17 0 16,0 0-16,0 0 15,-17 0-15,0 0 0,-1-18 16,54 18-16,-36 0 16,-17 0-16,17 0 0,0 0 0,1 0 15,-1 0-15,0 0 0,1 0 0,-19 0 16,1 0-16,17 0 0,-17 0 0,-1 0 15,1 0-15,0 0 0,-1 0 16,1 0-16,0 0 16,-1 0-1,36 0-15,-35 0 16,-1 0-16,1 0 16,0 0-16,-1 0 15,1 0-15,0 0 16,-1 0-1,1 0-15,0 0 16,-1 0-16,1 0 16,17 0-16,-17 0 15,-1 0 63</inkml:trace>
  <inkml:trace contextRef="#ctx0" brushRef="#br0" timeOffset="3668.31">8449 8061 0,'-18'0'63,"36"0"-47,0 0-16,17 0 15,-17 0-15,-1 0 0,1 0 0,-1 0 16,19 0-16,-19 0 0,1 0 15,0 0-15,-1 0 0,19 0 0,-19 0 16,54 0-16,-54 0 16,1 0-16,0 0 0,17 0 0,0 0 15,-17 0-15,0 0 0,17 0 16,18 0-16,-36 0 16,1 0-16,0 0 15,-1 0 1,19 0-16,-19 0 15,1 0-15,0 0 16,-1 0-16,18 0 0,-17 0 16,0 0-16,-1 0 15,1 0 1,0 0 15,-1 0-15,1 0-1</inkml:trace>
  <inkml:trace contextRef="#ctx0" brushRef="#br0" timeOffset="4638.5">8414 10072 0,'17'0'47,"1"0"-31,0 0-16,17 0 15,-17 0-15,-1 0 0,18 0 16,1 0-16,17 0 0,-18 0 0,-17 0 16,17 0-16,-17 0 0,34 0 0,-16 0 15,-1 0-15,18 0 0,0 0 0,17 0 16,-17 0-16,0 0 0,0 0 0,-18 0 15,1 0-15,-1 0 0,0 0 0,1 0 16,-19 0-16,1 0 0,-1 0 31</inkml:trace>
  <inkml:trace contextRef="#ctx0" brushRef="#br0" timeOffset="68475.72">0 2399 0</inkml:trace>
  <inkml:trace contextRef="#ctx0" brushRef="#br0" timeOffset="86959.89">2540 1358 0,'18'0'109,"-1"0"-93,1 0-16,0 0 0,-1 0 15,18 0 1,-17 0-16,0 0 16,35 0-1,-18 0-15,0 0 0,-17 0 16,35 0-16,-36 0 0,19 0 0,-19 0 16,19 0-16,-1 0 0,-17 0 0,17 0 15,-18 0 1,1 0 15,17 0-31,-17 0 16,88 18-16,-71-1 15,53 1-15,-52-18 0,16 18 16,1-1-16,0 1 0,-35-18 0,0 0 16,-1 0-16,1 0 0,0 0 0,-1 18 15</inkml:trace>
  <inkml:trace contextRef="#ctx0" brushRef="#br0" timeOffset="87871.68">194 2716 0,'35'0'0,"1"0"15,-19 0-15,1 0 16,17 18 0,-17 0-1,-1-18-15,1 0 16,0 0-16,17 0 0,-17 0 15,17 0-15,-17 0 0,17 0 16,-18 0-16,1 0 0,17 0 0,-17 0 16,53 0-1,-54 0-15,18 0 0,-17 0 16,0 0 0,-1 0-1,36 0-15,-17 0 16,-1 0-16,0 0 0,0 0 0,1 0 15,-1 0-15,0 0 0,-17 0 0,70 0 16,-70 0 0,-1 0 31,1 0-32</inkml:trace>
  <inkml:trace contextRef="#ctx0" brushRef="#br0" timeOffset="92053.99">4780 10566 0,'18'0'47,"-1"0"-32,1 0-15,17 0 0,-17 0 16,0 0-16,-1 0 0,1 0 16,0 0-16,-1 0 15,1 0 1,-1 0-16,1 0 16,0 0-16,-1 0 0,1 0 15,17-18-15,-17 18 0,17 0 0,-17 0 16,-1 0-16,19 0 0,-1 0 0,-17 0 15,-1 0-15,1 0 0,0 0 16,-1 0 0,1 0-16,0 0 0,-1 0 15,1 0-15,-1-18 0,36 18 0,-17-17 16,-1 17-16,0 0 0,-17 0 0,17 0 16,18 0-16,-18 0 0,-17 0 0,17 0 15,0 0-15,1 0 0,-1 0 0,-17 0 16,-1 0-16,1 0 0,0 0 0,-1 0 15,1 0-15,-1 0 16,36 0-16,-35 0 16,35 0-16,-18-18 15,-17 18-15,0 0 0,-1 0 0,1 0 16,-1-18-16,1 18 0,0 0 0,-1 0 16,1 0-1,17 0-15,-17 0 16,0 0-16,-1 0 0,1 0 15,52 0-15,-34 0 16,-19 0-16,1 0 0,0 0 16,-1 0-16,1 0 78,17 0 1250,-17 0-1281,-1 0 62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2-27T06:17:45.6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11218 6615 0,'18'0'94,"17"0"-79,-17 0 1,17 0-16,-17 0 16,35 0-16,-36 0 15,1 0-15,0 0 0,17 0 0,-17 0 16,-1 0-16,18 0 0,-17 0 0,0 0 15,-1 0-15,19 0 0,-19 0 0,1 0 16,0 0-16,35 0 0,-36 0 0,18 0 16,-17 0-16,17 0 0,-17 0 15,0 0-15,-1 0 0,19 0 0,-1 0 16,0 0-16,-17 0 16,-1 0-16,1 0 0,0 0 15,-1 0-15,1 0 16,0 0-16,-1 0 15,1 0-15,-1 0 0,1 0 16,0 0-16,17 0 16,0 0-16,-17 0 15,0 0-15,-1 0 16,1 0-16,-1 0 0,1 0 16,17 0-16,-17 0 15,17 0-15,-17 0 0,0 0 0,-1 0 16,54 0-1,-54 0-15,1 0 0,0 0 16,-1 0 31</inkml:trace>
  <inkml:trace contextRef="#ctx0" brushRef="#br0" timeOffset="1207.19">11077 8008 0,'18'0'47,"17"0"-47,-17 0 0,-1 0 16,19 0-16,-1 0 0,-17 0 16,87-18-16,-87 18 15,17 0-15,-17 0 0,17 0 0,-17 0 16,17 0-16,0 0 0,1 0 0,-1 0 15,18 0-15,-18 0 0,-17 0 0,17 0 16,0 0-16,1 0 0,-1 0 0,18 0 16,-18 0-16,-17 0 0,-1 0 0,19 0 15,-19 0-15,19 0 0,-19 0 16,19 0 0,-19 0-16,1 0 15,-1 0-15,1 0 0,17 0 0,-17 0 16,0 0-16,-1 0 0,1 0 0,0 0 15,-1 0-15,1 0 16,-1 0 0,1 0-16,0 0 15,-1 0 1,1 0-16,0 0 0,-1 0 16,1 0-16,0 0 15,-1 0 1,1 0-1,0 0 1,-18-17-16,17 17 0,1 0 16,35-18-16,-36 18 15,1 0 1,-18-18-16,18 18 16,-1 0 15</inkml:trace>
  <inkml:trace contextRef="#ctx0" brushRef="#br0" timeOffset="2719.13">11042 9560 0,'0'-17'16,"18"17"-16,-1 0 15,1-18-15,-1 18 16,-17-18-1,18 18-15,-18-17 16,18 17-16,-1 0 0,1 0 16,0 0-1,17-18-15,-17 18 16,17 0-16,-17 0 16,-18-18-16,17 18 15,1 0 1,-1 0-16,-17-17 15,18 17 1,0 0-16,-1-18 0,1 18 0,0 0 16,-1 0-16,1 0 0,0 0 0,-1 0 15,1 0-15,-1 0 0,1 0 16,17 0-16,-17 0 16,0 0-16,-1 0 0,1-17 15,0 17-15,-1 0 0,1 0 16,0 0-16,-1 0 0,18 0 0,-17 0 15,0 0-15,-1 0 0,19 0 0,-19 0 16,1 0-16,0 0 0,-1 0 0,1 0 16,-1 0-16,1 0 15,17 0 1,-17 0-16,17 0 0,-17 0 16,0 0-16,-1 0 0,1 0 15,-1 0-15,1 0 0,0 0 0,17 0 16,-17 0-16,-1 0 0,1 0 0,17 0 15,-17 0-15,-1 0 16,1 0-16,0 0 0,-1 0 0,1 0 0,0 0 16,-1 0-1,19 0-15,-19 0 16,1 0-16,0 0 0,-1 0 16,1 0-16,-1 0 0,1 0 15,17 0-15,-17 0 16,0 0-1,-1 0 1,-17-18-16,18 18 0,0 0 0,-1 0 16,1 0-16,-1 0 0,19 0 15,17 18 1,-36-18-16,1 0 0,0 0 16</inkml:trace>
  <inkml:trace contextRef="#ctx0" brushRef="#br0" timeOffset="10611">27093 11148 0,'18'0'15,"0"0"1,-1 0-16,1 0 16,0 0-1,-1 0-15,1 0 16,-1 0-16,1 0 0,0-18 15,35 18-15,-18 0 16,-17 0-16,17 0 0,-18 0 16,72 0-16,-72 0 15,89 0-15,-88 0 16,-1 0-16,19 0 0,-1 0 0,-17 0 16,87 0-16,-69 0 15,-1 0-15,0 0 0,1 0 0,-19 0 16,36 0-16,-35 0 0,-1 0 0,1 0 15,35 0-15,-18 0 16,-17 0-16,0 0 0,17 0 0,-18 0 16,1 0-16,0 0 0,35 0 15,17 0-15,-35 0 16,18 0-16,-35 0 0,0 0 0,-1 0 16,19 0-16,-1-18 0,-18 18 15,36-17-15,-35 17 0,35-18 16,-18 18-16,-17 0 0,35 0 15,-36 0-15,1 0 0,0 0 0,17 0 16,0 0-16,1 0 0,-1 0 16,-18 0-16,19 0 0,-1 0 0,-17 0 15,17 0-15,0-17 0,-17 17 0,-1 0 16,19 0-16,-19 0 0,19 0 0,-1 0 16,0 0-16,1 0 0,-1 0 0,0 0 15,18 0-15,-18 0 0,-17 0 16,0 0-16,17 0 0,18 0 0,-36 0 15,1 0-15,0 0 0,-1 0 0,1 0 16,0 0-16,-1 0 16,1 0-1,-1 0-15,1 0 16,0 0-16,17 0 16,-17 0-16,-1-18 31,19-17 688,-1 17-719,-18 0 15,1 1 16,0-1 1,-18 0-17</inkml:trace>
  <inkml:trace contextRef="#ctx0" brushRef="#br0" timeOffset="12487.08">27464 10389 0,'-18'0'62,"0"0"-46,1 18-1,-1 0-15,1-18 0,-1 35 0,0-18 16,1 1-16,-1 0 0,0 17 0,1 18 16,-19-18-16,19 1 0,-18-1 0,35 0 15,-36 0-15,36-17 0,-17 17 0,-19 18 16,36-18-16,-17-17 0,17 0 15,-18 70-15,18-53 16,0 18-16,0-35 0,18-1 0,-18 19 16,70 17-16,-70-18 15,36-35-15,-36 35 0,17-35 0,1 18 16,17-18-16,-17 17 0,17-17 16,-35 18-16,35-18 0,-35 18 0,18-18 15,17 17-15,0-17 0,1 0 0,-19 0 16,36 18-16,-17-18 0,-36 18 15,88-18-15,-71 0 16,54 0-16,-53 0 16,17 0-16,-17-18 0,-1 0 15,18-35-15,-35 36 16,18-18-16,-18-1 0,0 19 16,0-1-16,0-17 0,18 17 0,-18 0 15,0 1-15,0-1 0,17-17 0,-17 0 16,0 17-16,0-17 0,0 17 15,0-70-15,0 70 16,0 1-16,0-19 0,0 19 0,0-1 16,0 0-16,0 1 0,0-1 0,0 0 15,-17-17-15,17 18 16,0-1-16,0 0 0,0 1 16,-18-1-16,-17-17 15,0-18-15,35 35 16,-18 18-16,0-18 0,1 18 0,-1-17 15,18-1-15,-18 18 0,1 0 0,17-17 16,-18 17-16,0 0 0,1 0 16,-1 0-16,0 0 15,1 0 1,-1 0-16,1 0 0,-1 0 16,0 0-16,1 0 15,-36 0-15,35 0 16,-17 0-16,17 0 0,1 0 15,-1 0-15,0 0 16,1 0-16,-1 0 16</inkml:trace>
  <inkml:trace contextRef="#ctx0" brushRef="#br0" timeOffset="30590.52">24853 6156 0,'18'0'156,"17"0"-140,-17 0-16,17 0 0,-17 0 16,35 0-16,-36 0 15,1 0-15,-1 0 16,1 0-16,0 0 16,-1 0-1,1 0-15,0 0 16,-1 0-16,1 0 15,0 0 1,-1 0 47</inkml:trace>
  <inkml:trace contextRef="#ctx0" brushRef="#br0" timeOffset="33254.56">25488 6191 0,'18'0'109,"-1"0"-109,1 0 16,35 0-1,-35 0-15,-1 0 0,1 0 0,0 0 16,-1 0 0,1 0-16,0 0 15,-1 0 1,1 0-1,-1 0 1,1 0 0,0 0 15,-1 0-15,1 0-16,0 0 15,-1 0-15,-17-17 0,18 17 16,0 0-1,-1 0 1,1 0 31</inkml:trace>
  <inkml:trace contextRef="#ctx0" brushRef="#br0" timeOffset="47211.15">24130 5168 0,'-18'0'625,"1"-17"-375,-1 17-188,0 0 1,1 0 15,17-18-31,-18 18-16,1 0 63,-1 0-79,0 0 32,1 0 31,-1 0 94,0 0-16,1 0-140,-1 0 15,18 18 1,-18-18-17,18 17 1,-17-17-1,-1 0-15,18 18 32,-18-18-17,-17 0 1,35 17 0,0 1-1,-17-18 1,-19 35-1,36-17-15,-17 0 16,17-1 0,-18-17-1,18 18-15,0 0 16,-18-18-16,18 17 16,0 1-1,0-1-15,0 1 16,-17-18-16,17 18 0,0-1 15,0 1 1,0 0-16,0-1 16,0 1-1,-18-18-15,18 18 16,0-1-16,0 1 16,0 0-1,0-1 1,0 1-16,0-1 15,0 1 1,0 0 0,0-1-1,0 1-15,0 0 16,0-1 0,0 1-1,0 0-15,0-1 31,18 1-15,-18-1 0,17 1-16,1 0 15,-18-1 1,18-17-16,-18 18 16,0 0-16,17-18 15,-17 17 1,0 1 15,18-18-31,-18 18 16,18-1-16,-18 1 31,17-18-31,-17 17 31,0 1 0,18-18 1,-18 18-17,0-1 48,17-17-48,-17 18-15,18-18 16,-18 18 15,0-1 1,18 1-1,-18 0 47,0-1-31,0 1-32,17-18 1,-17 18 62,18-18-47,-18 17-31,18-17 16,-18 18 0,17-18-16,-17 17 15,0 1 17,0 0-1,18-18 94,-18 17-110,18-17 17,-1 0 15,-17 18 46,18-18 95,0 18-110,-1-18-16,-17 17-46,18-17-16,-1 0 47,-17 18 15,18-18 48,0 0 2359,-1 0-2376,1 0-15,0 0 1,-1 0-17,1 0 1,0 0 30,-1 0 64,-17 18-142,18-18 79,-1 0-16,1 0-47,0 0 32,-1 0 15,1 0 0,0 0-62,-1 0 31,1 0-16,0 0 0,-1 0 0,1 0 1,0 0 46,-1 0-47,1 0 31,-1 0 17,-17-18-79,18 18 46,0 0-30,-1-18 47,-17 1 1265,18 17-1313,-18-18-15,0 0 282,0 1-204,18 17-63,-18-18 1,0 0 0,0 1-1,0-1 32,17 1 31,-17-1-47,18 0 16,-18 1-15,0-1-1,0 0-31,0 1 15,0-1 17,0 0-17,0 1 1,0-1 0,-18 0-1,18 1 16,0-1-15,0 1 0,0-1-1,0 0 17,0 1-17,-17 17-15,17-18 16,0 0-1,-18 1 1,18-1 0,0 0 15,-18 18-15,18-17-1,-17 17-15,17-18 16,0 1-16,-18 17 15,18-18-15,0 0 32,0 1-17,-18 17 1,18-18-16,0 0 0,-17 18 16,17-17-16,0-1 15,0 0 1,-18 18-16,18-17 0,0-1 15,0 1 1,-17 17-16,17-18 16,0 0-16,-18 1 15,18-1 17,0 0-17,0 1 1,-18 17-1,1 0 1,17-18-16,0 0 16,-18 18-1,0 0 32,18-17-47,0-1 16,-17 18 15,17-18-31,-18 18 16,0-17-1,18-1 1,-17 1-16,-1 17 31,18-18-15,-18 18-16,1 0 15,17-18 1,-18 18-16,1 0 16,17-17-16,0-1 15,-18 18-15,0 0 0,18-18 16,-17 18 0,17-17-1,-18 17-15,0 0 31,1-18-15,-1 18 15,0 0 32,1 0-16,17-18-32,-18 18 1,1-17 46,-1 17-15,0 0-15,1 0-17,-1 0 16,0 0 32</inkml:trace>
  <inkml:trace contextRef="#ctx0" brushRef="#br0" timeOffset="92205.63">21343 6773 0,'35'0'125,"-17"0"-109,35 0-16,-35 0 16,-1 0-16,18 0 0,1 0 15,-1 0-15,-17 0 0,17 0 16,-17 0-16,17 0 0,0 0 0,0 0 15,36 0 1,-36 0-16,1 0 0,-1 0 0,0 0 0,0 0 16,-17 0-16,0 0 0,-1 0 0,19 0 15,-19 0-15,1 0 0,17 0 16,-17 0-16,-1 0 0,1 0 0,17 0 16,36 0-16,-36 0 15,0 0-15,-17 0 0,0 0 0,17 0 16,53 0-16,-70 0 15,17 0-15,-17 0 0,-1 0 0,19 0 16,-19 0-16,1 0 16,0 0-1,-1 0-15,1 0 0,-1 0 16,19 0-16,-19 0 16,19 0-16,-19 0 15,1 0-15,0 0 16,-1 0 15</inkml:trace>
  <inkml:trace contextRef="#ctx0" brushRef="#br0" timeOffset="115298.33">18944 6244 0,'18'0'219,"17"0"-204,0 0-15,-17 0 0,35 0 16,17 0-16,-34 0 16,-1 0-16,-17 0 0,-1 0 0,1 0 15,35 0 1,-18 0-16,-17 0 0,-1 0 0,19 0 0,-1 0 15,-17 0-15,17 0 0,0 0 16,0 0-16,1 0 0,-19 0 0,19 0 16,52 0-16,-71 0 15,54 0-15,-53 0 16,-1 0-16,1 0 0,0 0 16,-1 0-16,18 0 0,1 0 15,34 0 1,-52 0-16,0 0 0,35 0 15,-36 0-15,1 0 0,-1 0 0,19 0 16,17 0-16,-36 0 16,1 0-16,0 0 0,-1 0 15,1 0 63,-1 0-31,1 0-15,0 0 46,-1 0 140,1 0-14,0 0-158,-1 0-30,1 0 15,0 0 1,-1 0 93,1 0-63,0 0-31,-1 0 157,1 0-16,-1 0-47,1 0-16,0 0-62,-18 18 3015,17-18-2999,1-18-16,-18 1-32,18 17 1,-1-18 15,-17 0-15,18 18 15,-18-17-31,0-1 31,18 18-31,-18-18 16,0 1 0,17 17-1,-17-18-15,18 0 16,-18 1 0,0-1 15,17 18-16,-17-18-15,0 1 16,0-1-16,0 1 16,0-1-1,0 0-15,0 1 16,0-1 0,0 0-1,0 1-15,0-1 16,0 0-1,0-17-15,0 18 16,0-1-16,0 0 16,0 1-16,0-1 15,0 0-15,0 1 16,0-1-16,0 0 16,0 1-16,0-1 15,-17 1 1,17-1-16,-18 0 15,18 1 1,-17-1-16,17 0 16,-18 1-16,0 17 0,18-36 15,-17 36-15,17-17 0,0-1 0,-18 0 16,18 1-16,-18 17 0,18-18 0,-17 1 16,-1-1-16,0 0 15,18 1-15,-17 17 16,-1-18-16,1 0 15,-1 18-15,18-17 16,-18 17-16,1 0 0,-1-18 0,18 0 16,-18 18-16,1 0 0,17-17 0,-18 17 15,18-18-15,-35 1 0,17 17 16,0 0-16,18-18 16,-35 18-16,18 0 0,-1-18 15,0 18-15,1 0 0,-1 0 16,0 0-16,1-17 0,-1 17 15,0 0-15,1 0 0,-1 0 16,1 0-16,-19 0 0,19 0 0,-19 0 0,19 0 16,-19 0-16,1 0 0,0 0 15,0 0-15,17 0 0,-17 0 0,-1 0 16,19 0-16,-19 0 0,19 0 0,-18 0 16,-18 0-16,35 0 0,0 0 15,1 0-15,-1 0 0,0 0 0,1 0 16,-1 0-16,1 0 15,-54 17-15,71 1 16,-18-18-16,1 0 0,-1 18 0,0-18 16,-17 0-16,0 17 15,17-17-15,1 18 0,17-1 16,-18-17-16,0 18 0,1-18 0,-1 18 16,0-1-16,1-17 0,-1 18 0,0-18 15,-17 18-15,18-1 16,-19 1-16,1 0 15,17 17-15,1-35 16,-1 35-16,0-35 0,18 18 0,0-1 16,-35 19-1,35-19-15,-17-17 0,17 18 0,0 0 0,-18-1 16,18 1-16,-18 0 0,18-1 16,0 1-16,0-1 0,0 1 15,0 0 1,0 17-16,0-17 15,0-1-15,0 1 16,0 0-16,0-1 0,0 1 16,18-18-1,-18 17-15,0 1 0,18-18 16,-18 18 0,17-18-16,-17 17 15,35 1-15,1-18 16,-36 18-16,17-18 0,1 17 0,0-17 15,-1 18-15,1-18 16,17 0-16,-35 18 16,18-18-1,-18 17-15,17-17 16,1 0 31,0 0-32,-18 18-15,17-18 16,-17 17 562,18-17-578,-18 18 281,18-18-281,-18 18 16,0-1 15,17-17 16,-17 18-31,18-18-16,-18 18 0,0-1 15</inkml:trace>
  <inkml:trace contextRef="#ctx0" brushRef="#br0" timeOffset="172832.05">19279 8467 0,'36'0'94,"-19"0"-94,1 0 0,0 0 0,34 0 15,-16 0-15,-19 0 0,19 0 0,-1 0 16,0 0-16,0 0 0,-17 0 16,17 0-16,-17 0 0,17 0 0,18 0 15,-18 0-15,18 0 0,0 0 0,0 0 16,0 0-16,18 0 0,-1 0 0,-17 0 15,18 0-15,-18 0 0,0 0 16,105 0-16,-17 0 16,-105 0-16,-1 0 15,0 0-15,18 0 0,-18 0 0,18 0 0,0 0 16,-17 0-16,-1 0 0,0 0 0,0 0 16,1 0-16,-1 0 0,0 0 0,0 0 15,-17 0-15,17 0 0,1 0 16,-1 0-16,0 0 0,1 0 0,-1 0 15,71 0-15,-71 0 16,0 0-16,0 0 0,-17 0 0,17 0 16,-17 0-16,0 0 0,-1 0 0,19 0 15,-19 0-15,1 0 0,17 0 16,-17 0-16,17 0 0,0-18 16,-17 18-16,17 0 15,36 0-15,-36 0 16,-17 0-16,-1 0 0,19 0 0,-1 0 15,53-35 1,-53 35-16,18 0 0,-17 0 0,-1 0 16,0 0-16,0 0 0,-17 0 15,17 0-15,-17 0 0,35 0 0,-35 0 16,17 0-16,0-18 16,-17 18-16,-1-18 15,1 18 1,0 0-16,-1 0 15,-17-17-15,18 17 16,0 0 47</inkml:trace>
  <inkml:trace contextRef="#ctx0" brushRef="#br0" timeOffset="174764.15">23812 6403 0,'-17'0'94,"-1"18"-94,18-1 15,-17-17-15,17 18 0,-18-1 16,0 1-16,1 17 16,-1 1-16,0-36 0,18 17 15,-53 36-15,53-35 16,-17-1-16,17 1 31,-18-18-31,18 18 16,-17-18-16,-1 17 15,18 1 1,-18 0-16,1-1 16,-1 19-16,0-36 15,18 17-15,0 1 0,-17 0 16,17-1-16,-18-17 15,0 0-15,18 18 0,-17 17 16,-18-17-16,35-1 16,-18-17-16,-17 36 0,17-19 0,-17 1 15,35 0-15,-18-1 0,0 1 0,1-1 16,-1 1-16,1 17 0,-1-35 16,0 0-16,18 18 0,-17-18 15,17 18 1,-18-18-1,18 17 1,-18 1 234,1-18-234,17 18-16,-18-1 0,0 1 15,18-1-15,-17-17 16,-19 18-16,36 0 16,0-1-1,-17-17 1,17 18-16,-18-18 15,18 18 1,-17-18 0</inkml:trace>
  <inkml:trace contextRef="#ctx0" brushRef="#br0" timeOffset="175637.11">23724 6473 0,'-17'0'32,"-1"0"-17,0 0-15,18 18 16,-35-18-16,35 18 16,-18-18-16,1 17 0,-1-17 15,18 18-15,-17 0 16,-1-18-1,0 0-15,18 17 0,-17-17 16,17 18-16,-18-18 16,0 18-1,1-18 1,-1 0-16,18 17 0,-18-17 31,18 18-15</inkml:trace>
  <inkml:trace contextRef="#ctx0" brushRef="#br0" timeOffset="176084.29">23760 6473 0,'17'0'31,"-17"18"-31,18 0 16,-1-1-16,1 1 0,0 17 15,-1-35-15,-17 18 0,18 17 16,17 0-16,-17 1 15,35-19 1,-35-17-16,-1 18 0,1-18 16,-1 18-16,-17-1 15,0-34 63</inkml:trace>
  <inkml:trace contextRef="#ctx0" brushRef="#br0" timeOffset="-171651.52">12171 5221 0,'-18'0'63,"1"0"-32,-1 18-31,0-1 16,18 1-16,-17 0 0,17-1 15,-18-17-15,0 18 0,18 0 16,-17-1-16,-1 18 0,0-35 0,18 18 16,-35 17-16,18-17 15,17 0-15,-18-18 16,18 17-16,0 1 0,0 0 16,-18-1-16,1-17 0,17 18 15,-18 0-15,18-1 16,-18-17-16,18 18 15,0-1-15,-17-17 16,17 18-16,-18-18 16,18-18 93</inkml:trace>
  <inkml:trace contextRef="#ctx0" brushRef="#br0" timeOffset="-170654.39">12100 5274 0,'18'0'32,"0"0"61,-1 0-77,1 18 0,-1 17-16,-17-17 15,18-1-15,0-17 0,-18 18 16,0-1-16,0 1 15,17-18-15,-17 18 16,0-1 0,18-17-16,-18 18 0,0 0 31,18-18-15,-18 17-1,0 1-15,17 0 16,-17-1-16,18-17 0,-18 18 15,0 0-15,0-1 16</inkml:trace>
  <inkml:trace contextRef="#ctx0" brushRef="#br0" timeOffset="-169762.3">12065 5521 0,'18'0'78,"-1"-18"-63,1 18-15,0 0 16,-1 0-16,1 0 16,-1 0-1,1 0 1,0 0-1</inkml:trace>
  <inkml:trace contextRef="#ctx0" brushRef="#br0" timeOffset="-168711.48">12453 5503 0,'0'18'62,"0"0"-62,0-1 16,0 1-16,0 0 0,0-1 0,0 18 16,0-17-16,0 0 15</inkml:trace>
  <inkml:trace contextRef="#ctx0" brushRef="#br0" timeOffset="-167750.95">12453 5380 0,'-35'-18'297</inkml:trace>
  <inkml:trace contextRef="#ctx0" brushRef="#br0" timeOffset="-166282.41">12929 9684 0,'0'17'47,"-17"1"-31,-1 0-16,18 17 15,-18-17-15,18-1 0,-35 54 16,17-36-16,18-17 0,0 35 0,-17-36 16,-1 19-16,18-19 0,0 18 0,0-17 15,-35 53-15,35-54 16,-18 1-16,1 0 0,17-1 0,0 1 15,0-1-15,0-34 125,17 17-125,1-18 0,-18-17 0,18 17 16</inkml:trace>
  <inkml:trace contextRef="#ctx0" brushRef="#br0" timeOffset="-165338.95">12929 9684 0,'18'0'32,"-18"17"-17,0 1-15,18-18 0,-18 18 16,17 17-16,1 0 15,0 0 1,-1-17-16,-17 0 0,0 17 0,0-17 16,18-1-16,-1 1 0,-17 0 15,18 17-15,-18-17 16,0-1-16,0 1 0,18-1 16,-18 19-1,0-19 48,0 1-48,0 0 1,17-18-16</inkml:trace>
  <inkml:trace contextRef="#ctx0" brushRef="#br0" timeOffset="-164805.97">12929 9966 0,'18'0'94,"0"0"-94,-1 0 16,1 0-1,0 0-15,-1 0 0,1 0 47,-1-18 16,-17 1-1,0-1-62,0 0 16,0 1-16,-17-1 0</inkml:trace>
  <inkml:trace contextRef="#ctx0" brushRef="#br0" timeOffset="-162962.34">12435 5415 0,'0'18'94,"0"-1"-94,0 1 15,0 0 1,0-1-16,0 1 16,0 0-1,0-1-15,0 1 16,0 0-16,18-18 16,-18 17-1,0 1 32,0-1-31</inkml:trace>
  <inkml:trace contextRef="#ctx0" brushRef="#br0" timeOffset="-160861.39">13264 9895 0,'18'0'31,"-18"18"1,0 0-17,0-1-15,0 1 16,0 0-16,0-1 16,0 1-16,0 0 15,0-1 1,0 1 15,0-36 63,0 1-79,0-1-15,0 0 16,18 1-16,-1-19 16,1 19-16,-18-1 15,18 0-15,-18 1 0,17 17 16,1-18-16,-18 0 16,18 18-16,-1 0 78,1 0-63,-1 0 1,-17 18 0,18 0-16,-18-1 15,0 1-15,0 0 0,0-1 16,0 1-16,0 0 15,0-36 110,0 0-125,0 1 16,18-19-16,-18 19 16,0-1-1,17 18 1,1-18 0,-18 1-16,18 17 15,-1 0 32,1 0-16,0 0-15,-1 0 31,-17 17-16,0 1-15,18-18-1,-18 18-15,0-1 16,0 1-16,0 0 16,0-1-1,0 1-15,0 0 16,17-18-16,-17 17 15,0 1 17,0 0-17,0-1 1,18-17 0,0 0 140,-18-17-94,0-1-46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2-02-27T06:41:41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10866 12418 0,'-18'-18'0,"0"18"16,1 0-1,-1-18-15,0 18 0,1 0 16,-19 0-16,19 0 15,-1-17-15,1 17 0,-36 0 0,35 0 16,0 0-16,1-18 0,-19 18 0,19 0 16,-1 0-16,-17 0 0,17 0 0,1 0 15,-54 0 1,36 0-16,17 0 0,0 0 0,1 18 16,-18-18-16,-1 0 0,1 17 0,17-17 15,-35 18-15,36-18 16,-1 0-16,1 18 0,-1-18 0,-17 17 15,17-17-15,0 0 0,1 18 16,-54 0-16,36-1 16,17-17-16,1 18 0,-1 0 0,0-1 15,-17-17-15,17 36 0,1-19 0,-19-17 16,19 35-16,-18-35 0,-18 0 0,53 36 16,-18-36-16,0 35 0,1-35 0,-1 35 15,-17-35-15,35 18 0,-18 17 16,18-17-16,-35-1 0,0 19 15,35-19-15,-18 1 0,0 0 0,1-1 16,-1 19-16,18-19 0,0 18 0,0-17 16,0 0-16,-18 17 0,18 0 0,-17-35 15,17 36-15,0-1 0,0-17 16,-35-18-16,35 35 0,0-18 0,0 1 16,0 35-1,17-18-15,-17 1 0,0-19 0,18 1 16,-1 35-1,1-53-15,0 17 0,-1-17 0,-17 36 16,53-1-16,-53-17 0,18-1 16,0 1-16,-18-1 0,17 1 0,-17 0 15,18-18-15,-1 17 0,1 1 0,0 0 16,-1-1-16,1 1 0,0 0 0,-1-1 16,1-17-16,0 18 0,-1-18 0,1 35 15,35-17-15,-36-1 0,1 1 16,105 53-1,-87-71-15,-1 35 0,0-35 0,-35 35 0,53-35 16,-17 35-16,-19-17 0,18-18 0,1 0 16,-19 18-16,19-1 0,-19-17 0,1 0 15,-18 18-15,35-18 0,-17 18 16,17-18-16,-17 17 0,-1-17 0,19 18 16,-1-18-16,-17 0 0,17 0 15,0 18-15,-17-18 0,17 17 0,0-17 0,-17 18 16,17-18-16,-17 0 0,35 0 15,-18 0-15,-17 0 0,17 0 0,-17 0 16,35 0-16,-36 0 0,1 0 0,-1 0 16,19 0-16,-1 0 0,0 0 15,-17 0-15,17 0 0,0 0 0,1 0 0,-19 0 16,1 0-16,17 17 0,1-17 0,-1 0 16,0 0-16,-17 0 0,17 0 15,18 0-15,-18 0 16,-17 0-16,0 0 0,17 0 0,0 0 15,-17 0-15,17 0 0,-17 0 16,17 0-16,-17 0 0,17 0 0,-17 0 0,17 0 16,-18 0-16,-17-17 0,18 17 15,0-18-15,-1 18 0,1-17 16,0 17-16,-1 0 0,1-18 0,0 18 16,52 0-16,-52-18 15,17 1-15,0 17 0,1 0 0,-1-18 16,-18 18-16,19-18 0,-1 1 0,0 17 15,-17 0-15,0-18 0,17 18 0,-18-18 16,1 18-16,17 0 0,-35-17 16,36-36-16,-36 35 15,17 18-15,1-17 0,0 17 16,35-36-16,-18 19 16,-18-1-16,19 0 0,-19 1 0,1 17 15,0-18-15,-1 1 0,1 17 0,0 0 16,-18-18-16,17 18 0,-17-18 15,18 1-15,-18-1 0,17 0 16,1 1-16,-18-1 16,18 0-16,-1 18 0,1-35 15,0 17-15,-1 1 0,1-1 16,-18 1-16,18-1 0,-1 18 0,-17-18 16,0 1-16,18-19 0,-18 19 15,0-1-15,18 0 0,-1 1 16,-17-1-1,0-17-15,0 17 16,18 1-16,-18-1 0,0 0 16,17-17-16,-17 17 0,0-17 15,18 18 1,-18-1-16,0 0 0,18 1 0,-18-1 16,0 0-16,0 1 0,0-1 15,0 0-15,0 1 16,0-1-16,0 0 15,0 1-15,-18 17 0,18-18 0,0 1 16,0-19 0,0 19-16,-18 17 0,1-36 15,17 19-15,0-1 16,-35-17-16,17 35 16,0 0-16,1-18 0,-1 1 0,0 17 15,-17-36-15,35 19 16,-18 17-16,-17 0 0,35-18 0,-35 0 15,0-17 1,-1 0-16,1 17 0,35 1 0,-35 17 0,17 0 16,0-18-16,-17 0 0,18 1 15,-1-1-15,-35 0 0,18 18 0,-1-17 16,1-1-16,17 18 0,-34 0 0,16-18 16,1 1-16,0 17 0,17 0 0,-17 0 15,17 0-15,-17-18 0,0 0 0,-1 1 16,19 17-16,-1 0 0,-17-18 0,0 1 15,-1 17-15,19 0 0,-36 0 0,17 0 16,36-18-16,-35 0 0,18 18 16,-36 0-16,17-17 0,19 17 0,-1 0 15,-17 0-15,17 0 0,0 0 0,-17 0 16,18 0-16,-19 0 0,19 0 16,-1 0-16,0 0 0,-17 0 0,17 0 15,1 0-15,-18 0 0,17 0 16,0 0-16,1 0 0,-1 0 0,-17 0 15,-1 0-15,1 0 0,17 0 16,-17 0-16,18 0 16,-54 0-1,53 0-15,1 0 0,-1 0 0,0 0 16,1 0-16,-1 0 0,1 0 0,-1 0 16,0 0-16,1 0 0,-1 0 0,0 0 15,1 0-15,-1 0 0,0 0 0,1 0 16,-18 0-16,17 0 0,18 17 15,-18-17-15,-17 0 0,0 0 16,-18 18-16,18-18 16,17 18-16,0-18 15,1 0-15,-19 0 0,36 17 0,-17-17 16,-19 0-16,1 18 0,17-18 0,1 0 16,17 17-16,-35-17 0,17 0 15,0 0-15,1 0 16,-1 18-16,0-18 15,18 18 1,-17-18-16,-1 0 0,18 17 16,-18-17-16,1 0 0,-1 18 15,18 0 220,-17-18-235,17 17 0,0 1 15,-18-18-15,18 18 63,-18-18-48,18 17-15,-17 1 16</inkml:trace>
  <inkml:trace contextRef="#ctx0" brushRef="#br0" timeOffset="2164.73">9490 13159 0,'17'0'62,"1"0"-62,17 0 16,-17 0-16,0 0 0,34 17 16,37 1-16,-54-18 15,-17 0-15,17 0 0,0 0 0,0 0 16,1 0-16,-1 0 0,0 0 0,1 0 16,122 0-1,-105 0-15,0 0 0,0 0 0,0 0 0,-18 0 16,1 0-16,-19 0 0,36 0 15,0 18-15,-18-18 0,1 0 0,-19 0 16,18 0-16,1 0 0,-1 0 0,0 0 16,53 0-16,-35 0 15,-17 0-15,-19 0 0,19 0 0,-19 0 16,36 0-16,-18 0 0,1 0 0,-1 0 16,-17 0-16,-1 0 0,36 0 0,-35 0 15,17 0-15,-17 0 0,17 0 16,-17 0-16,17 0 0,-17 0 0,17 0 15,53 0 1,-70 0-16,17 0 0,0-18 0,-17 18 0,17-18 16,-17 18-16,-1 0 0,19 0 0,-19 0 15,19-17 1,-19 17-16,1 0 0,0 0 0,-1 0 16,1 0-16,-1 0 15,1 0 1,0 0-16,-1 0 0,1 0 0,0 0 15,17-18-15,-17 18 0,-1 0 0,1 0 16,-1 0-16,1 0 0,0 0 0,-1 0 16,1 0-16,0 0 15,-1 0-15,1 0 16,0 0 0,-1 0-16,18 0 15,18 0-15,-35-18 16,0 18-16,-1 0 0,1 0 0,0 0 15,-1 0-15,1-17 32,0 17-1,-1 0-15,1 0-16,-1 0 15,1 0 1,0 0-16,-1 0 15,1 0 1,0 0 0,-1 0-16,1 0 15,0 0 1,-1 0-16,1 0 16,-1 0-16,1 0 15,17 0 1,-17 0-16,0 0 0,-1 0 15,1 0 1,0 0 0,-18-18-16,17 18 31,1 0-31,0 0 16,-1 0-1,1 0-15,-1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0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619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76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300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04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55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4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9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63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252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引入多尺度表示学习主要是为了学习邻接矩阵</a:t>
            </a:r>
            <a:r>
              <a:rPr lang="en-US" altLang="zh-CN" dirty="0"/>
              <a:t>A</a:t>
            </a:r>
            <a:r>
              <a:rPr lang="zh-CN" altLang="en-US" dirty="0"/>
              <a:t>，在其中加入自监督损失。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66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48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第一个是邻接矩阵之间的距离，第二个是</a:t>
            </a:r>
            <a:r>
              <a:rPr lang="en-US" altLang="zh-CN" dirty="0"/>
              <a:t>encoder</a:t>
            </a:r>
            <a:r>
              <a:rPr lang="zh-CN" altLang="en-US" dirty="0"/>
              <a:t>之后隐藏状态</a:t>
            </a:r>
            <a:r>
              <a:rPr lang="en-US" altLang="zh-CN" dirty="0"/>
              <a:t>Z</a:t>
            </a:r>
            <a:r>
              <a:rPr lang="zh-CN" altLang="en-US" dirty="0"/>
              <a:t>的距离，第三个是最终的邻接矩阵</a:t>
            </a:r>
            <a:r>
              <a:rPr lang="en-US" altLang="zh-CN" dirty="0"/>
              <a:t>GCN</a:t>
            </a:r>
            <a:r>
              <a:rPr lang="zh-CN" altLang="en-US" dirty="0"/>
              <a:t>之后得到的</a:t>
            </a:r>
            <a:r>
              <a:rPr lang="en-US" altLang="zh-CN" dirty="0"/>
              <a:t>X</a:t>
            </a:r>
            <a:r>
              <a:rPr lang="zh-CN" altLang="en-US" dirty="0"/>
              <a:t>‘与原始</a:t>
            </a:r>
            <a:r>
              <a:rPr lang="en-US" altLang="zh-CN" dirty="0"/>
              <a:t>X</a:t>
            </a:r>
            <a:r>
              <a:rPr lang="zh-CN" altLang="en-US" dirty="0"/>
              <a:t>的距离。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03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939731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/>
              <a:t>Code:None</a:t>
            </a:r>
            <a:endParaRPr lang="zh-CN" altLang="en-US" sz="18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5002" y="1271349"/>
            <a:ext cx="1159165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Multi-Scale Variational Graph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AutoEncoder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Link Prediction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7365" y="4995225"/>
            <a:ext cx="206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WSDM_2022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AC3508-10C1-4AF0-AB63-0DEF10876B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6223" y="1972212"/>
            <a:ext cx="8764990" cy="2794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70D55D9-0423-4C76-BC15-2097353D4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80" y="1794237"/>
            <a:ext cx="6763172" cy="32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1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6646942-C703-462B-95A9-BD9CF2977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69" y="1791757"/>
            <a:ext cx="10533333" cy="3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37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93EC97C-E6DE-4DA3-A3CC-A96C0EA46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129" y="1953676"/>
            <a:ext cx="5275478" cy="31898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1F2DC726-CBFE-453F-A49A-4884877332E1}"/>
                  </a:ext>
                </a:extLst>
              </p14:cNvPr>
              <p14:cNvContentPartPr/>
              <p14:nvPr/>
            </p14:nvContentPartPr>
            <p14:xfrm>
              <a:off x="3314880" y="4419720"/>
              <a:ext cx="1403640" cy="72396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1F2DC726-CBFE-453F-A49A-4884877332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5520" y="4410360"/>
                <a:ext cx="1422360" cy="7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147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15E97BF-BBC5-4FA6-B948-32E08E6A9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6628"/>
            <a:ext cx="3950488" cy="23014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4FADCEC-E390-491B-A2E6-58F6C1AEC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489" y="2166627"/>
            <a:ext cx="3933414" cy="23014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FEB5B-12AC-4B39-9B60-7D0D9A5B0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124" y="2269945"/>
            <a:ext cx="3930697" cy="212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6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949B8B-FDB1-4C66-A707-0A722C05D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581" y="2031558"/>
            <a:ext cx="6404837" cy="29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11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4A531F0-898C-410F-B6C1-B997DEF7A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798" y="1831729"/>
            <a:ext cx="6773458" cy="45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64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262975" y="2742096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648155"/>
            <a:ext cx="33286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Introduction</a:t>
            </a:r>
            <a:endParaRPr lang="zh-CN" altLang="en-US" sz="4000"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380455B1-B584-48E7-8C5A-2DEE699F3129}"/>
              </a:ext>
            </a:extLst>
          </p:cNvPr>
          <p:cNvSpPr/>
          <p:nvPr/>
        </p:nvSpPr>
        <p:spPr>
          <a:xfrm>
            <a:off x="2265218" y="2140527"/>
            <a:ext cx="1414464" cy="5611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D37779-BE79-4123-9724-646500463A36}"/>
              </a:ext>
            </a:extLst>
          </p:cNvPr>
          <p:cNvSpPr txBox="1"/>
          <p:nvPr/>
        </p:nvSpPr>
        <p:spPr>
          <a:xfrm>
            <a:off x="2327132" y="2236415"/>
            <a:ext cx="1414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Graph(A,X)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694A23DE-EE1D-4FA4-A904-7270EF79652B}"/>
              </a:ext>
            </a:extLst>
          </p:cNvPr>
          <p:cNvSpPr/>
          <p:nvPr/>
        </p:nvSpPr>
        <p:spPr>
          <a:xfrm>
            <a:off x="4210160" y="1817223"/>
            <a:ext cx="876298" cy="11821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59ED58-6DCD-4752-A282-594DA463F071}"/>
              </a:ext>
            </a:extLst>
          </p:cNvPr>
          <p:cNvSpPr txBox="1"/>
          <p:nvPr/>
        </p:nvSpPr>
        <p:spPr>
          <a:xfrm>
            <a:off x="4210160" y="2236415"/>
            <a:ext cx="1000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Encoder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223FF3D-50F9-4F9E-9341-6DD6D7C61F75}"/>
              </a:ext>
            </a:extLst>
          </p:cNvPr>
          <p:cNvSpPr/>
          <p:nvPr/>
        </p:nvSpPr>
        <p:spPr>
          <a:xfrm>
            <a:off x="5832765" y="1829983"/>
            <a:ext cx="876298" cy="11821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0A88B52-E1BC-4CE7-8E96-55096D6034B3}"/>
              </a:ext>
            </a:extLst>
          </p:cNvPr>
          <p:cNvSpPr txBox="1"/>
          <p:nvPr/>
        </p:nvSpPr>
        <p:spPr>
          <a:xfrm>
            <a:off x="5805814" y="2236415"/>
            <a:ext cx="1000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Decoder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8CC4CEC-4632-4F36-8D5C-82EEABD07915}"/>
              </a:ext>
            </a:extLst>
          </p:cNvPr>
          <p:cNvSpPr/>
          <p:nvPr/>
        </p:nvSpPr>
        <p:spPr>
          <a:xfrm>
            <a:off x="7274503" y="2140527"/>
            <a:ext cx="2454852" cy="5611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270D7E5-975F-4FA9-8071-9BC3E7A74F52}"/>
              </a:ext>
            </a:extLst>
          </p:cNvPr>
          <p:cNvSpPr txBox="1"/>
          <p:nvPr/>
        </p:nvSpPr>
        <p:spPr>
          <a:xfrm>
            <a:off x="7337500" y="2223656"/>
            <a:ext cx="2589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Reconstruct  Graph(A)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19C9F97-1E0D-437E-B458-C200509AEF0C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3741596" y="2421081"/>
            <a:ext cx="468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403E136-0DA5-4165-B1A7-1092229DF24C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5210285" y="2421081"/>
            <a:ext cx="595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C9C7216-8ADF-48D4-B1B6-5155FE1C2A5B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>
            <a:off x="6805939" y="2421081"/>
            <a:ext cx="4685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D4002D6-FCBB-436C-8FD7-DAF358A56D42}"/>
              </a:ext>
            </a:extLst>
          </p:cNvPr>
          <p:cNvSpPr txBox="1"/>
          <p:nvPr/>
        </p:nvSpPr>
        <p:spPr>
          <a:xfrm>
            <a:off x="454602" y="1510200"/>
            <a:ext cx="181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FF0000"/>
                </a:solidFill>
                <a:effectLst/>
                <a:latin typeface="-apple-system"/>
              </a:rPr>
              <a:t>Previous  work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0F92244-1350-48E3-AD89-9582B043F2A5}"/>
              </a:ext>
            </a:extLst>
          </p:cNvPr>
          <p:cNvSpPr txBox="1"/>
          <p:nvPr/>
        </p:nvSpPr>
        <p:spPr>
          <a:xfrm>
            <a:off x="641065" y="4311119"/>
            <a:ext cx="107577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It is worth noting that the methods described above only learn a set of low-dimensional vectors 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represent the features of nodes when learning low-dimensional vectors representing graph data.</a:t>
            </a:r>
            <a:endParaRPr lang="en-US" altLang="zh-CN" b="0" i="0" dirty="0">
              <a:solidFill>
                <a:srgbClr val="12121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5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392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4DD293-65F4-432A-8790-058084DF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25" y="1447611"/>
            <a:ext cx="11419750" cy="54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9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3AC9CD2-9C57-4FFD-BDB5-44026CB2B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97" y="1749893"/>
            <a:ext cx="3341125" cy="56766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B3808AF3-4BF9-4C56-B0CE-5CBABA4F75D8}"/>
              </a:ext>
            </a:extLst>
          </p:cNvPr>
          <p:cNvSpPr txBox="1"/>
          <p:nvPr/>
        </p:nvSpPr>
        <p:spPr>
          <a:xfrm>
            <a:off x="6675264" y="1295059"/>
            <a:ext cx="1301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Encoder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D07ED0-651B-44F8-B8E8-1D25D7475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97" y="2941714"/>
            <a:ext cx="3620453" cy="4914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6542370-32DE-48FD-9D23-BB006F88B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224" y="2263526"/>
            <a:ext cx="1933438" cy="252187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7588C694-E509-4C22-BA4A-75F360994C9A}"/>
              </a:ext>
            </a:extLst>
          </p:cNvPr>
          <p:cNvSpPr txBox="1"/>
          <p:nvPr/>
        </p:nvSpPr>
        <p:spPr>
          <a:xfrm>
            <a:off x="8916385" y="2480183"/>
            <a:ext cx="17240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-head attention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68BB018-76A3-47BA-959D-A45050C91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997" y="3501455"/>
            <a:ext cx="3232121" cy="34964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D7BFC7B-F632-4970-B3EE-9CB7BE2FC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5822" y="3942702"/>
            <a:ext cx="3922456" cy="51499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5987B9F-47E1-40B5-BE17-D0D4D867D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68" y="1664391"/>
            <a:ext cx="6581896" cy="3118336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C4976589-30EB-4394-9B9C-6105C7A4AA1B}"/>
              </a:ext>
            </a:extLst>
          </p:cNvPr>
          <p:cNvSpPr/>
          <p:nvPr/>
        </p:nvSpPr>
        <p:spPr>
          <a:xfrm>
            <a:off x="1320338" y="1671890"/>
            <a:ext cx="1343645" cy="231613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65A415AF-65A2-4E25-B62E-B2F30B26A09A}"/>
                  </a:ext>
                </a:extLst>
              </p14:cNvPr>
              <p14:cNvContentPartPr/>
              <p14:nvPr/>
            </p14:nvContentPartPr>
            <p14:xfrm>
              <a:off x="7988400" y="2139840"/>
              <a:ext cx="336960" cy="147384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65A415AF-65A2-4E25-B62E-B2F30B26A0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79040" y="2130480"/>
                <a:ext cx="355680" cy="149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30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25987B9F-47E1-40B5-BE17-D0D4D867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8" y="1664391"/>
            <a:ext cx="6581896" cy="3118336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C4976589-30EB-4394-9B9C-6105C7A4AA1B}"/>
              </a:ext>
            </a:extLst>
          </p:cNvPr>
          <p:cNvSpPr/>
          <p:nvPr/>
        </p:nvSpPr>
        <p:spPr>
          <a:xfrm>
            <a:off x="2712494" y="1535409"/>
            <a:ext cx="1049016" cy="25793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04CC20E-E113-42E2-8C59-ADC3ED58AC99}"/>
              </a:ext>
            </a:extLst>
          </p:cNvPr>
          <p:cNvSpPr txBox="1"/>
          <p:nvPr/>
        </p:nvSpPr>
        <p:spPr>
          <a:xfrm>
            <a:off x="6584200" y="1141218"/>
            <a:ext cx="244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Multi-Scale Learning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7F6FB19-0FB0-4A3D-984C-A28181704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432" y="1810148"/>
            <a:ext cx="5558112" cy="15188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B9A7D2EC-5560-4EB6-ACF1-D9EBE2D8C97E}"/>
                  </a:ext>
                </a:extLst>
              </p14:cNvPr>
              <p14:cNvContentPartPr/>
              <p14:nvPr/>
            </p14:nvContentPartPr>
            <p14:xfrm>
              <a:off x="0" y="488880"/>
              <a:ext cx="11442960" cy="331524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B9A7D2EC-5560-4EB6-ACF1-D9EBE2D8C9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60" y="479520"/>
                <a:ext cx="11461680" cy="333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62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25987B9F-47E1-40B5-BE17-D0D4D867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8" y="1664391"/>
            <a:ext cx="6581896" cy="3118336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C4976589-30EB-4394-9B9C-6105C7A4AA1B}"/>
              </a:ext>
            </a:extLst>
          </p:cNvPr>
          <p:cNvSpPr/>
          <p:nvPr/>
        </p:nvSpPr>
        <p:spPr>
          <a:xfrm>
            <a:off x="3803540" y="1810149"/>
            <a:ext cx="1049016" cy="209683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451ECA-167E-4B8D-A2D1-AF267B06FED0}"/>
              </a:ext>
            </a:extLst>
          </p:cNvPr>
          <p:cNvSpPr txBox="1"/>
          <p:nvPr/>
        </p:nvSpPr>
        <p:spPr>
          <a:xfrm>
            <a:off x="6584200" y="1141218"/>
            <a:ext cx="244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Decoder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0E97B9E-61E7-41DF-8A55-35263DFB0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106" y="1758714"/>
            <a:ext cx="4000000" cy="11904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2529821-12DE-4FD4-964F-A20DD3CB6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211" y="3171947"/>
            <a:ext cx="4138725" cy="2316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E05B07D-906A-4018-950A-5E1AC1980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787" y="3454409"/>
            <a:ext cx="3218319" cy="541197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70FCCEF-A57B-493A-B179-863A5D2383F1}"/>
              </a:ext>
            </a:extLst>
          </p:cNvPr>
          <p:cNvSpPr/>
          <p:nvPr/>
        </p:nvSpPr>
        <p:spPr>
          <a:xfrm>
            <a:off x="4987398" y="1664391"/>
            <a:ext cx="1596802" cy="128479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6969A163-21DF-4600-B98F-C030EAACA6D0}"/>
                  </a:ext>
                </a:extLst>
              </p14:cNvPr>
              <p14:cNvContentPartPr/>
              <p14:nvPr/>
            </p14:nvContentPartPr>
            <p14:xfrm>
              <a:off x="3975120" y="1835280"/>
              <a:ext cx="6896520" cy="228636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6969A163-21DF-4600-B98F-C030EAACA6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65760" y="1825920"/>
                <a:ext cx="6915240" cy="23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87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25987B9F-47E1-40B5-BE17-D0D4D867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8505"/>
            <a:ext cx="6581896" cy="3118336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C4976589-30EB-4394-9B9C-6105C7A4AA1B}"/>
              </a:ext>
            </a:extLst>
          </p:cNvPr>
          <p:cNvSpPr/>
          <p:nvPr/>
        </p:nvSpPr>
        <p:spPr>
          <a:xfrm>
            <a:off x="4891121" y="2433137"/>
            <a:ext cx="1474870" cy="120534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451ECA-167E-4B8D-A2D1-AF267B06FED0}"/>
              </a:ext>
            </a:extLst>
          </p:cNvPr>
          <p:cNvSpPr txBox="1"/>
          <p:nvPr/>
        </p:nvSpPr>
        <p:spPr>
          <a:xfrm>
            <a:off x="6521855" y="1189154"/>
            <a:ext cx="3152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LinLibertineTB"/>
              </a:rPr>
              <a:t>Self-Supervised Learning Task</a:t>
            </a:r>
            <a:endParaRPr lang="en-US" altLang="zh-CN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9A58120-6DB1-4728-938E-6A9EE397D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762" y="4326809"/>
            <a:ext cx="3693429" cy="24493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32A6691-F964-45A2-9E7D-8425CF347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328" y="1857941"/>
            <a:ext cx="4466667" cy="3714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3DD5ED-64DF-4F80-B6A4-2CAFE8A14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1747" y="2571258"/>
            <a:ext cx="4639641" cy="6058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12A17A-ECC8-4078-843C-00A14152D0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1747" y="3162892"/>
            <a:ext cx="2963091" cy="2701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D2460C-EE66-4511-9E30-A00854D372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3218" y="3938189"/>
            <a:ext cx="3481808" cy="31506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161CF1C-3BA9-458A-BEB7-F7D999CFB7C7}"/>
              </a:ext>
            </a:extLst>
          </p:cNvPr>
          <p:cNvSpPr txBox="1"/>
          <p:nvPr/>
        </p:nvSpPr>
        <p:spPr>
          <a:xfrm>
            <a:off x="6521855" y="3469117"/>
            <a:ext cx="2375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Self-supervised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BD1AD16-9E90-49C4-9F98-2FF78774C5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7700" y="4653842"/>
            <a:ext cx="4419048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6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25987B9F-47E1-40B5-BE17-D0D4D867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6442"/>
            <a:ext cx="6581896" cy="3118336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C4976589-30EB-4394-9B9C-6105C7A4AA1B}"/>
              </a:ext>
            </a:extLst>
          </p:cNvPr>
          <p:cNvSpPr/>
          <p:nvPr/>
        </p:nvSpPr>
        <p:spPr>
          <a:xfrm>
            <a:off x="4850728" y="2432297"/>
            <a:ext cx="1474870" cy="120534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9A58120-6DB1-4728-938E-6A9EE397D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630" y="4395901"/>
            <a:ext cx="3593937" cy="238334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BF94D98-1738-4638-B14D-6028881B28B3}"/>
              </a:ext>
            </a:extLst>
          </p:cNvPr>
          <p:cNvSpPr txBox="1"/>
          <p:nvPr/>
        </p:nvSpPr>
        <p:spPr>
          <a:xfrm>
            <a:off x="6325598" y="1325211"/>
            <a:ext cx="2673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Loss Function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CC5A43B-19EF-459B-8975-E733E7845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162" y="1666890"/>
            <a:ext cx="3861495" cy="11229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5A82EB3-06FA-43BA-8DBC-DC506777F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8772" y="2826823"/>
            <a:ext cx="4810750" cy="12605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BFF35C0-B7A9-4B50-A9A6-D5B88180D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8772" y="4311459"/>
            <a:ext cx="4664852" cy="8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26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36120</TotalTime>
  <Words>201</Words>
  <Application>Microsoft Office PowerPoint</Application>
  <PresentationFormat>宽屏</PresentationFormat>
  <Paragraphs>63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-apple-system</vt:lpstr>
      <vt:lpstr>LinLibertineTB</vt:lpstr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王 新生</cp:lastModifiedBy>
  <cp:revision>2591</cp:revision>
  <dcterms:created xsi:type="dcterms:W3CDTF">2017-04-22T07:59:00Z</dcterms:created>
  <dcterms:modified xsi:type="dcterms:W3CDTF">2022-02-27T06:47:33Z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